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68" r:id="rId4"/>
    <p:sldId id="269" r:id="rId5"/>
    <p:sldId id="267" r:id="rId6"/>
    <p:sldId id="257" r:id="rId7"/>
    <p:sldId id="260" r:id="rId8"/>
    <p:sldId id="266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B5330B"/>
    <a:srgbClr val="1CB461"/>
    <a:srgbClr val="FF0000"/>
    <a:srgbClr val="FF00FF"/>
    <a:srgbClr val="CC00CC"/>
    <a:srgbClr val="990000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28" y="228600"/>
            <a:ext cx="8768671" cy="14478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1676400"/>
            <a:ext cx="8763000" cy="5029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Documents\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6934200" cy="4724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7400" y="304801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mvjvDwÏb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AvBqyex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Documents\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7772400" cy="4495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19400" y="304801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Avie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AÂj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1628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welq:AvBqyex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esk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(1174-1250)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AvBqyex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es‡ki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2)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AvBqyex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es‡ki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DÌvb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600" b="1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b="1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bvRgywÏb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AvBqye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1139wLª: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b~iæwÏ‡bi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PvKwi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*1169wLª: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mvjvDwÏ‡bi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PvPv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wkiKzb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wgk‡ii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cÖavbgš¿x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wbhy³</a:t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*1169wLª: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mvjvDwÏb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dv‡Zgxq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Lwjdv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AvwR‡Ri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DwRi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wbhy³</a:t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*1171wLª: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AvwR‡Ri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g„Z¨y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wgki‡K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b~iæwÏ‡bi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  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Aax‡b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Avbqb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*1174wLª: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b~iæwÏ‡bi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g„Z¨y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wb‡R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     I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AvBqyex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esk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</a:t>
            </a:r>
            <a:endParaRPr lang="en-US" sz="3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4770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3)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MvRx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mvjvDwÏb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AvBqyexi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¥:1138wLª:,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ZvKwi‡Z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wcZv:bvRgyÏxb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AvBqye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cÖwZôvZv:AvBqyex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esk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(1174)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*kvmbKvj:1169-1193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ª: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*g„Z¨y:1193wLª: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4)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mvjvDwÏb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AvBqyexi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Kvh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©µg: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*1175wLª: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AveŸvmx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Lwjdv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KZ©„K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Kvq‡iv‡Z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ivRavbx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wnwË‡bi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hy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×(1187)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*3q µ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z‡m‡W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f‚wgKv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    5)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mvjvDwÏb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AvBqyexi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PwiÎ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I K…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wZZ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¡: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kÖôZ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¡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kvmb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bxwZ-cÖRviÄK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kvmK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`ª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RbM‡Yi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AK…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wÎg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eÜz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ag©civqYZv-Ak¦c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„‡ô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Dcweô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Ae¯’vq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bvgvR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wZ‡Z¡I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w`K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#`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yw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`©‡b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Bmjvg‡K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iÿv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#‡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RiæRv‡jg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cybiæ×vi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#3q µ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z‡m‡W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weRqx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         #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eny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gmwR`,wkÿv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Abv_vkÖg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wbg©vY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         #¯’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vcZ¨wk‡í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AvMÖn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6)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AvBqyex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es‡ki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cZb:1250wLª:,‡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kl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kvmK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Zzivb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kvn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Any </a:t>
            </a: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</a:rPr>
              <a:t>Quetion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1027</TotalTime>
  <Words>48</Words>
  <Application>Microsoft Office PowerPoint</Application>
  <PresentationFormat>On-screen Show (4:3)</PresentationFormat>
  <Paragraphs>18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Slide 1</vt:lpstr>
      <vt:lpstr>Dc¯’vcbvq: myjZvb Avn‡g` cÖfvlK Bmjv‡gi BwZnvm I ms¯‹…wZ  K¨v›Ub‡g›U cvewjK ¯‹zj I K‡jR,‡gv‡gbkvnx</vt:lpstr>
      <vt:lpstr>Slide 3</vt:lpstr>
      <vt:lpstr>Slide 4</vt:lpstr>
      <vt:lpstr>                                                                               Av‡jvP¨ welq:AvBqyex esk (1174-1250)        1)AvBqyex es‡ki cwiwPwZ:        2)AvBqyex es‡ki DÌvb:                *bvRgywÏb AvBqye 1139wLª:b~iæwÏ‡bi Aax‡b                            PvKwi                *1169wLª:mvjvDwÏ‡bi PvPv wkiKzb wgk‡ii                   cÖavbgš¿x wbhy³                *1169wLª:mvjvDwÏb dv‡Zgxq Lwjdv AvwR‡Ri                   DwRi wbhy³                *1171wLª: AvwR‡Ri g„Z¨y n‡j wgki‡K b~iæwÏ‡bi                   Aax‡b Avbqb                  *1174wLª:b~iæwÏ‡bi g„Z¨y n‡j wb‡R ÿgZv MÖnb                         I AvBqyex esk cÖwZôv</vt:lpstr>
      <vt:lpstr>  3)MvRx mvjvDwÏb AvBqyexi cwiwPwZ:              *Rb¥:1138wLª:,ZvKwi‡Z              *wcZv:bvRgyÏxb AvBqye              *cÖwZôvZv:AvBqyex esk(1174)              *kvmbKvj:1169-1193 wLª:              *g„Z¨y:1193wLª:     4)mvjvDwÏb AvBqyexi Kvh©µg:              *1175wLª:AveŸvmx Lwjdv KZ©„K mb` jvf              *Kvq‡iv‡Z ivRavbx ¯’vcb              *wnwË‡bi hy×(1187)              *3q µz‡m‡W Zvui f‚wgKv    </vt:lpstr>
      <vt:lpstr>     5)mvjvDwÏb AvBqyexi PwiÎ I K…wZZ¡:           *Zvui †kÖôZ¡           *Zvui kvmb bxwZ-cÖRviÄK kvmK I `wi`ª                  RbM‡Yi AK…wÎg eÜz           *ag©civqYZv-Ak¦c„‡ô Dcweô Ae¯’vq bvgvR                         *Zvui K…wZ‡Z¡I wewfbœ w`K               #`yw`©‡b Bmjvg‡K iÿv               #‡RiæRv‡jg cybiæ×vi               #3q µz‡m‡W weRqx               #eny gmwR`,wkÿv cÖwZôvb Abv_vkÖg wbg©vY               #¯’vcZ¨wk‡í AvMÖn      6)AvBqyex es‡ki cZb:1250wLª:,‡kl kvmK Zzivb kvn</vt:lpstr>
      <vt:lpstr>Any Quetion?    </vt:lpstr>
      <vt:lpstr>evoxi KvR: *10wU eûwbe©vPbx cÖkœ ‰Zwi K‡i Avb‡Z n‡e|  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262</cp:revision>
  <dcterms:created xsi:type="dcterms:W3CDTF">2015-04-27T03:43:56Z</dcterms:created>
  <dcterms:modified xsi:type="dcterms:W3CDTF">2016-02-02T05:03:49Z</dcterms:modified>
</cp:coreProperties>
</file>